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3" r:id="rId21"/>
    <p:sldId id="3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:p15="http://schemas.microsoft.com/office/powerpoint/2012/main" xmlns="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7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Laptop 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ca. 120 Grad gegen Uhrzeigersinn drehen und rechts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3A954A-B215-4A78-9E2F-03772CE7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19" y="0"/>
            <a:ext cx="537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xmlns="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xmlns="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xmlns="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xmlns="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xmlns="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1292</Words>
  <Application>Microsoft Office PowerPoint</Application>
  <PresentationFormat>Benutzerdefiniert</PresentationFormat>
  <Paragraphs>137</Paragraphs>
  <Slides>21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 Theme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Position Control</vt:lpstr>
      <vt:lpstr>PrechurchCheck  19 PreChurchCheck done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René</cp:lastModifiedBy>
  <cp:revision>222</cp:revision>
  <dcterms:created xsi:type="dcterms:W3CDTF">2020-11-19T11:20:37Z</dcterms:created>
  <dcterms:modified xsi:type="dcterms:W3CDTF">2021-05-17T13:31:55Z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